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77" r:id="rId4"/>
    <p:sldId id="284" r:id="rId5"/>
    <p:sldId id="287" r:id="rId6"/>
    <p:sldId id="290" r:id="rId7"/>
    <p:sldId id="283" r:id="rId8"/>
    <p:sldId id="286" r:id="rId9"/>
    <p:sldId id="279" r:id="rId10"/>
    <p:sldId id="280" r:id="rId11"/>
    <p:sldId id="288" r:id="rId12"/>
    <p:sldId id="281" r:id="rId13"/>
    <p:sldId id="268" r:id="rId14"/>
    <p:sldId id="289" r:id="rId15"/>
    <p:sldId id="274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8" autoAdjust="0"/>
    <p:restoredTop sz="84615" autoAdjust="0"/>
  </p:normalViewPr>
  <p:slideViewPr>
    <p:cSldViewPr>
      <p:cViewPr>
        <p:scale>
          <a:sx n="70" d="100"/>
          <a:sy n="70" d="100"/>
        </p:scale>
        <p:origin x="-1500" y="-2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06CB4-0B0F-4FFE-B23C-B12CC01D06A8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AFF21-B10D-4638-9D8F-65D57C30B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4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43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</a:rPr>
              <a:t>눈물 발사 속도 증가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Item-&gt;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옷걸이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2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눈물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Damage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증가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Item-</a:t>
            </a:r>
            <a:r>
              <a:rPr lang="en-US" altLang="ko-KR" sz="1200" b="1" smtClean="0">
                <a:solidFill>
                  <a:prstClr val="white"/>
                </a:solidFill>
              </a:rPr>
              <a:t>&gt;</a:t>
            </a:r>
            <a:r>
              <a:rPr lang="ko-KR" altLang="en-US" sz="1200" b="1" smtClean="0">
                <a:solidFill>
                  <a:prstClr val="white"/>
                </a:solidFill>
              </a:rPr>
              <a:t>별모양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algn="ctr"/>
            <a:endParaRPr lang="en-US" altLang="ko-KR" sz="12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캐릭터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Life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채워주는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Item-&gt;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돌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algn="ctr"/>
            <a:endParaRPr lang="en-US" altLang="ko-KR" sz="12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200" b="0" dirty="0" smtClean="0">
                <a:solidFill>
                  <a:prstClr val="white"/>
                </a:solidFill>
              </a:rPr>
              <a:t>캐릭터 이동 속도 증가 </a:t>
            </a:r>
            <a:r>
              <a:rPr lang="en-US" altLang="ko-KR" sz="1200" b="0" dirty="0" smtClean="0">
                <a:solidFill>
                  <a:prstClr val="white"/>
                </a:solidFill>
              </a:rPr>
              <a:t>Item(or </a:t>
            </a:r>
            <a:r>
              <a:rPr lang="ko-KR" altLang="en-US" sz="1200" b="0" dirty="0" smtClean="0">
                <a:solidFill>
                  <a:prstClr val="white"/>
                </a:solidFill>
              </a:rPr>
              <a:t>거미 속도 감소</a:t>
            </a:r>
            <a:r>
              <a:rPr lang="en-US" altLang="ko-KR" sz="1200" b="0" dirty="0" smtClean="0">
                <a:solidFill>
                  <a:prstClr val="white"/>
                </a:solidFill>
              </a:rPr>
              <a:t>)-&gt;</a:t>
            </a:r>
            <a:r>
              <a:rPr lang="ko-KR" altLang="en-US" sz="1200" b="0" dirty="0" smtClean="0">
                <a:solidFill>
                  <a:prstClr val="white"/>
                </a:solidFill>
              </a:rPr>
              <a:t>숟가락</a:t>
            </a:r>
            <a:endParaRPr lang="en-US" altLang="ko-KR" sz="1200" b="0" dirty="0" smtClean="0">
              <a:solidFill>
                <a:prstClr val="white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147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96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prstClr val="white"/>
                </a:solidFill>
                <a:latin typeface="+mn-ea"/>
              </a:rPr>
              <a:t>폰 해상도에 따라 조이스틱 레이아웃 바뀌는 오류 수정</a:t>
            </a: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90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prstClr val="white"/>
                </a:solidFill>
                <a:latin typeface="+mn-ea"/>
              </a:rPr>
              <a:t>폰 해상도에 따라 조이스틱 레이아웃 바뀌는 오류 수정</a:t>
            </a: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90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prstClr val="white"/>
                </a:solidFill>
                <a:latin typeface="+mn-ea"/>
              </a:rPr>
              <a:t>폰 해상도에 따라 조이스틱 레이아웃 바뀌는 오류 수정</a:t>
            </a: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9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prstClr val="white"/>
                </a:solidFill>
                <a:latin typeface="+mn-ea"/>
              </a:rPr>
              <a:t>폰 해상도에 따라 조이스틱 레이아웃 바뀌는 오류 수정</a:t>
            </a: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9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prstClr val="white"/>
                </a:solidFill>
                <a:latin typeface="+mn-ea"/>
              </a:rPr>
              <a:t>폰 해상도에 따라 조이스틱 레이아웃 바뀌는 오류 수정</a:t>
            </a: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90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prstClr val="white"/>
                </a:solidFill>
                <a:latin typeface="+mn-ea"/>
              </a:rPr>
              <a:t>폰 해상도에 따라 조이스틱 레이아웃 바뀌는 오류 수정</a:t>
            </a: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90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9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9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6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15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0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1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8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2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4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6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7561E-1518-40DF-9034-92350599F26D}" type="datetimeFigureOut">
              <a:rPr lang="ko-KR" altLang="en-US" smtClean="0"/>
              <a:t>2015-11-02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0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일송\Desktop\boi-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70"/>
            <a:ext cx="9144000" cy="375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0671" y="3723878"/>
            <a:ext cx="3382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CAERANG LATTE 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24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기 </a:t>
            </a:r>
            <a:endParaRPr lang="en-US" altLang="ko-KR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유일송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조경민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조명근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최승명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6809" y="2643758"/>
            <a:ext cx="4950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82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339752" y="4432526"/>
            <a:ext cx="4525698" cy="5154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r>
              <a:rPr lang="en-US" altLang="ko-KR" sz="1600" b="1" dirty="0" smtClean="0">
                <a:solidFill>
                  <a:prstClr val="white"/>
                </a:solidFill>
              </a:rPr>
              <a:t>Back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버튼 누르면 </a:t>
            </a:r>
            <a:r>
              <a:rPr lang="en-US" altLang="ko-KR" sz="1600" b="1" dirty="0" err="1" smtClean="0">
                <a:solidFill>
                  <a:prstClr val="white"/>
                </a:solidFill>
              </a:rPr>
              <a:t>PlayActivity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로 넘어감</a:t>
            </a:r>
            <a:endParaRPr lang="en-US" altLang="ko-KR" sz="1600" b="1" dirty="0" smtClean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49931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prstClr val="white"/>
                </a:solidFill>
              </a:rPr>
              <a:t>PauseActivity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3" y="1847472"/>
            <a:ext cx="4286849" cy="252447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355976" y="2643758"/>
            <a:ext cx="522312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88" y="1847472"/>
            <a:ext cx="4265712" cy="25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86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347614"/>
            <a:ext cx="2382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prstClr val="white"/>
                </a:solidFill>
              </a:rPr>
              <a:t>GameOverActivity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19395"/>
            <a:ext cx="4464496" cy="258054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355976" y="2787774"/>
            <a:ext cx="522312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88" y="1719394"/>
            <a:ext cx="4265712" cy="258054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67744" y="4371949"/>
            <a:ext cx="4671392" cy="64807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r>
              <a:rPr lang="ko-KR" altLang="en-US" sz="1600" b="1" dirty="0" smtClean="0">
                <a:solidFill>
                  <a:prstClr val="white"/>
                </a:solidFill>
              </a:rPr>
              <a:t>최고 기록 표시 완성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(</a:t>
            </a:r>
            <a:r>
              <a:rPr lang="en-US" altLang="ko-KR" sz="1600" b="1" dirty="0" err="1" smtClean="0">
                <a:solidFill>
                  <a:prstClr val="white"/>
                </a:solidFill>
              </a:rPr>
              <a:t>DataBase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이용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)</a:t>
            </a:r>
          </a:p>
          <a:p>
            <a:pPr algn="ctr">
              <a:buClr>
                <a:prstClr val="white"/>
              </a:buClr>
            </a:pPr>
            <a:r>
              <a:rPr lang="en-US" altLang="ko-KR" sz="1600" b="1" dirty="0">
                <a:solidFill>
                  <a:prstClr val="white"/>
                </a:solidFill>
              </a:rPr>
              <a:t>Back &amp; Home </a:t>
            </a:r>
            <a:r>
              <a:rPr lang="ko-KR" altLang="en-US" sz="1600" b="1" dirty="0">
                <a:solidFill>
                  <a:prstClr val="white"/>
                </a:solidFill>
              </a:rPr>
              <a:t>버튼 종료 기능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추가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720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개발현황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영상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Isaac구동영상(10.27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3648" y="1459627"/>
            <a:ext cx="6408712" cy="356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51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Version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 계획</a:t>
            </a:r>
            <a:endParaRPr lang="ko-KR" altLang="en-US" sz="3100" b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707654"/>
            <a:ext cx="6264696" cy="302433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Sprite Animation 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완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성</a:t>
            </a:r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캐릭터 움직이는 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motion &amp; 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눈물 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Effect)</a:t>
            </a:r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prstClr val="white"/>
                </a:solidFill>
                <a:latin typeface="+mn-ea"/>
              </a:rPr>
              <a:t>PlayActivity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 3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초 후 시작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(Fade in &amp; out Animation)</a:t>
            </a:r>
          </a:p>
          <a:p>
            <a:pPr algn="ctr"/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게임 아이템 적용</a:t>
            </a:r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635896" y="4083918"/>
            <a:ext cx="18002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8272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Version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 계획</a:t>
            </a:r>
            <a:r>
              <a:rPr lang="en-US" altLang="ko-KR" sz="31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100" b="1" dirty="0" smtClean="0">
                <a:solidFill>
                  <a:schemeClr val="bg1"/>
                </a:solidFill>
                <a:latin typeface="+mn-ea"/>
              </a:rPr>
              <a:t>아이템</a:t>
            </a:r>
            <a:r>
              <a:rPr lang="en-US" altLang="ko-KR" sz="31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24370" y="2931791"/>
            <a:ext cx="6480078" cy="20162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눈물 발사 속도 증가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Item</a:t>
            </a:r>
          </a:p>
          <a:p>
            <a:pPr algn="ctr"/>
            <a:endParaRPr lang="en-US" altLang="ko-KR" sz="16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눈물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Damage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증가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Item</a:t>
            </a:r>
          </a:p>
          <a:p>
            <a:pPr algn="ctr"/>
            <a:endParaRPr lang="en-US" altLang="ko-KR" sz="16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캐릭터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Life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채워주는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Item</a:t>
            </a:r>
          </a:p>
          <a:p>
            <a:pPr algn="ctr"/>
            <a:endParaRPr lang="en-US" altLang="ko-KR" sz="16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캐릭터 이동 속도 증가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Item(or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거미 속도 감소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511" y="2787774"/>
            <a:ext cx="12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Item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종류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510" y="1512765"/>
            <a:ext cx="16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Item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등장조건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24370" y="1607158"/>
            <a:ext cx="6480078" cy="96459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Spider </a:t>
            </a:r>
            <a:r>
              <a:rPr lang="ko-KR" altLang="en-US" b="1" dirty="0" smtClean="0">
                <a:solidFill>
                  <a:prstClr val="white"/>
                </a:solidFill>
              </a:rPr>
              <a:t>몇 마리를 잡게 되면</a:t>
            </a:r>
            <a:r>
              <a:rPr lang="en-US" altLang="ko-KR" b="1" dirty="0" smtClean="0">
                <a:solidFill>
                  <a:prstClr val="white"/>
                </a:solidFill>
              </a:rPr>
              <a:t>(Score) Item </a:t>
            </a:r>
            <a:r>
              <a:rPr lang="ko-KR" altLang="en-US" b="1" dirty="0" smtClean="0">
                <a:solidFill>
                  <a:prstClr val="white"/>
                </a:solidFill>
              </a:rPr>
              <a:t>획득 가능</a:t>
            </a:r>
            <a:endParaRPr lang="en-US" altLang="ko-KR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93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87824" y="2139702"/>
            <a:ext cx="30243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Thank You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-19794"/>
            <a:ext cx="2915816" cy="16554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300192" y="3507854"/>
            <a:ext cx="2843808" cy="16291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92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목차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55776" y="1707654"/>
            <a:ext cx="4176464" cy="280831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개발 계획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이전 발표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endParaRPr lang="en-US" altLang="ko-KR" sz="20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개발 현황</a:t>
            </a:r>
            <a:endParaRPr lang="en-US" altLang="ko-KR" sz="2000" b="1" dirty="0" smtClean="0">
              <a:solidFill>
                <a:prstClr val="white"/>
              </a:solidFill>
            </a:endParaRPr>
          </a:p>
          <a:p>
            <a:pPr algn="ctr"/>
            <a:endParaRPr lang="en-US" altLang="ko-KR" sz="20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000" b="1" dirty="0">
                <a:solidFill>
                  <a:prstClr val="white"/>
                </a:solidFill>
              </a:rPr>
              <a:t>개발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계획</a:t>
            </a:r>
            <a:endParaRPr lang="en-US" altLang="ko-KR" sz="2000" b="1" dirty="0" smtClean="0">
              <a:solidFill>
                <a:prstClr val="white"/>
              </a:solidFill>
            </a:endParaRPr>
          </a:p>
          <a:p>
            <a:pPr algn="ctr"/>
            <a:endParaRPr lang="en-US" altLang="ko-KR" sz="20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2000" b="1" dirty="0">
                <a:solidFill>
                  <a:prstClr val="white"/>
                </a:solidFill>
              </a:rPr>
              <a:t>개발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계획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(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아이템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)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9109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Version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 계획</a:t>
            </a:r>
            <a:r>
              <a:rPr lang="en-US" altLang="ko-KR" sz="31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100" b="1" dirty="0" smtClean="0">
                <a:solidFill>
                  <a:schemeClr val="bg1"/>
                </a:solidFill>
                <a:latin typeface="+mn-ea"/>
              </a:rPr>
              <a:t>이</a:t>
            </a:r>
            <a:r>
              <a:rPr lang="ko-KR" altLang="en-US" sz="3100" b="1" dirty="0">
                <a:solidFill>
                  <a:schemeClr val="bg1"/>
                </a:solidFill>
                <a:latin typeface="+mn-ea"/>
              </a:rPr>
              <a:t>전</a:t>
            </a:r>
            <a:r>
              <a:rPr lang="ko-KR" altLang="en-US" sz="3100" b="1" dirty="0" smtClean="0">
                <a:solidFill>
                  <a:schemeClr val="bg1"/>
                </a:solidFill>
                <a:latin typeface="+mn-ea"/>
              </a:rPr>
              <a:t> 발표</a:t>
            </a:r>
            <a:r>
              <a:rPr lang="en-US" altLang="ko-KR" sz="31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83768" y="4371950"/>
            <a:ext cx="410445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699792" y="3795886"/>
            <a:ext cx="3600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347864" y="2427734"/>
            <a:ext cx="244827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483768" y="3219822"/>
            <a:ext cx="424847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403648" y="1707654"/>
            <a:ext cx="6264696" cy="302433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최고 기록 표시 완성</a:t>
            </a:r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Sprite Animation 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이용</a:t>
            </a:r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캐릭터 움직이는 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motion &amp; 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눈물 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Effect)</a:t>
            </a:r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  <a:latin typeface="+mn-ea"/>
              </a:rPr>
              <a:t>핸드폰 종료버튼 누르면 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게임 종료</a:t>
            </a:r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  <a:latin typeface="+mn-ea"/>
              </a:rPr>
              <a:t>게임 </a:t>
            </a:r>
            <a:r>
              <a:rPr lang="en-US" altLang="ko-KR" b="1" dirty="0">
                <a:solidFill>
                  <a:prstClr val="white"/>
                </a:solidFill>
                <a:latin typeface="+mn-ea"/>
              </a:rPr>
              <a:t>Stage 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생성</a:t>
            </a:r>
            <a:r>
              <a:rPr lang="en-US" altLang="ko-KR" b="1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아이템</a:t>
            </a:r>
            <a:r>
              <a:rPr lang="en-US" altLang="ko-KR" b="1" dirty="0">
                <a:solidFill>
                  <a:prstClr val="white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보스 등</a:t>
            </a:r>
            <a:r>
              <a:rPr lang="en-US" altLang="ko-KR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추가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)</a:t>
            </a:r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endParaRPr lang="en-US" altLang="ko-KR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76056" y="2427734"/>
            <a:ext cx="3600400" cy="126478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r>
              <a:rPr lang="en-US" altLang="ko-KR" b="1" dirty="0" smtClean="0">
                <a:solidFill>
                  <a:prstClr val="white"/>
                </a:solidFill>
              </a:rPr>
              <a:t>Binding Of Isaac Rebirth</a:t>
            </a:r>
          </a:p>
          <a:p>
            <a:pPr algn="ctr">
              <a:buClr>
                <a:prstClr val="white"/>
              </a:buClr>
            </a:pPr>
            <a:r>
              <a:rPr lang="en-US" altLang="ko-KR" b="1" dirty="0" smtClean="0">
                <a:solidFill>
                  <a:prstClr val="white"/>
                </a:solidFill>
              </a:rPr>
              <a:t>(Isaac version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1781403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Game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이미지 변경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프로그램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</a:rPr>
              <a:t>언팩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후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이미지 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추출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9552" y="2427734"/>
            <a:ext cx="3600400" cy="126478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r>
              <a:rPr lang="en-US" altLang="ko-KR" b="1" dirty="0" smtClean="0">
                <a:solidFill>
                  <a:prstClr val="white"/>
                </a:solidFill>
              </a:rPr>
              <a:t>Isaac </a:t>
            </a:r>
            <a:r>
              <a:rPr lang="en-US" altLang="ko-KR" b="1" dirty="0">
                <a:solidFill>
                  <a:prstClr val="white"/>
                </a:solidFill>
              </a:rPr>
              <a:t>wrath of the </a:t>
            </a:r>
            <a:r>
              <a:rPr lang="en-US" altLang="ko-KR" b="1" dirty="0" smtClean="0">
                <a:solidFill>
                  <a:prstClr val="white"/>
                </a:solidFill>
              </a:rPr>
              <a:t>lamb</a:t>
            </a:r>
          </a:p>
          <a:p>
            <a:pPr algn="ctr">
              <a:buClr>
                <a:prstClr val="white"/>
              </a:buClr>
            </a:pPr>
            <a:r>
              <a:rPr lang="en-US" altLang="ko-KR" b="1" dirty="0" smtClean="0">
                <a:solidFill>
                  <a:prstClr val="white"/>
                </a:solidFill>
              </a:rPr>
              <a:t>(Isaac version 1)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4283968" y="2787774"/>
            <a:ext cx="648072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6804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95736" y="4475317"/>
            <a:ext cx="4896544" cy="54470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r>
              <a:rPr lang="en-US" altLang="ko-KR" b="1" dirty="0" smtClean="0">
                <a:solidFill>
                  <a:prstClr val="white"/>
                </a:solidFill>
              </a:rPr>
              <a:t>Back &amp; Home </a:t>
            </a:r>
            <a:r>
              <a:rPr lang="ko-KR" altLang="en-US" b="1" dirty="0" smtClean="0">
                <a:solidFill>
                  <a:prstClr val="white"/>
                </a:solidFill>
              </a:rPr>
              <a:t>버튼 종료 기능</a:t>
            </a:r>
            <a:r>
              <a:rPr lang="en-US" altLang="ko-KR" b="1" dirty="0" smtClean="0">
                <a:solidFill>
                  <a:prstClr val="white"/>
                </a:solidFill>
              </a:rPr>
              <a:t>(toast </a:t>
            </a:r>
            <a:r>
              <a:rPr lang="ko-KR" altLang="en-US" b="1" dirty="0" smtClean="0">
                <a:solidFill>
                  <a:prstClr val="white"/>
                </a:solidFill>
              </a:rPr>
              <a:t>표시</a:t>
            </a:r>
            <a:r>
              <a:rPr lang="en-US" altLang="ko-KR" b="1" dirty="0" smtClean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49" y="1562072"/>
            <a:ext cx="4972518" cy="279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400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843808" y="4475317"/>
            <a:ext cx="3600400" cy="54470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r>
              <a:rPr lang="en-US" altLang="ko-KR" b="1" dirty="0" smtClean="0">
                <a:solidFill>
                  <a:prstClr val="white"/>
                </a:solidFill>
              </a:rPr>
              <a:t>Sprite Animation </a:t>
            </a:r>
            <a:r>
              <a:rPr lang="ko-KR" altLang="en-US" b="1" dirty="0" smtClean="0">
                <a:solidFill>
                  <a:prstClr val="white"/>
                </a:solidFill>
              </a:rPr>
              <a:t>진행 중</a:t>
            </a:r>
            <a:endParaRPr lang="en-US" altLang="ko-KR" b="1" dirty="0" smtClean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91629"/>
            <a:ext cx="3240360" cy="2983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7" y="1561910"/>
            <a:ext cx="4870577" cy="23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95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95736" y="4371950"/>
            <a:ext cx="4824536" cy="54470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r>
              <a:rPr lang="en-US" altLang="ko-KR" sz="1600" b="1" dirty="0" smtClean="0">
                <a:solidFill>
                  <a:prstClr val="white"/>
                </a:solidFill>
              </a:rPr>
              <a:t>Animation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변경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(PC Isaac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과 유사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)</a:t>
            </a:r>
          </a:p>
          <a:p>
            <a:pPr algn="ctr">
              <a:buClr>
                <a:prstClr val="white"/>
              </a:buClr>
            </a:pPr>
            <a:r>
              <a:rPr lang="en-US" altLang="ko-KR" sz="1600" b="1" dirty="0" smtClean="0">
                <a:solidFill>
                  <a:prstClr val="white"/>
                </a:solidFill>
              </a:rPr>
              <a:t>Back &amp; Home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버튼 종료 기능 추가</a:t>
            </a:r>
            <a:endParaRPr lang="en-US" altLang="ko-KR" sz="1600" b="1" dirty="0" smtClean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83" y="1419622"/>
            <a:ext cx="15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prstClr val="white"/>
                </a:solidFill>
              </a:rPr>
              <a:t>StartActivity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779662"/>
            <a:ext cx="3888432" cy="2376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79662"/>
            <a:ext cx="4072087" cy="237626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283968" y="2715766"/>
            <a:ext cx="504056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677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911" y="148233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prstClr val="white"/>
                </a:solidFill>
              </a:rPr>
              <a:t>ChoiceActivity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355976" y="2787774"/>
            <a:ext cx="522312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63488"/>
            <a:ext cx="4075445" cy="2292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96" y="1863488"/>
            <a:ext cx="4014192" cy="2292438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339752" y="4371950"/>
            <a:ext cx="4824536" cy="54470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r>
              <a:rPr lang="en-US" altLang="ko-KR" sz="1600" b="1" dirty="0" smtClean="0">
                <a:solidFill>
                  <a:prstClr val="white"/>
                </a:solidFill>
              </a:rPr>
              <a:t>Back &amp; Home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버튼 종료 기능 추가</a:t>
            </a:r>
            <a:endParaRPr lang="en-US" altLang="ko-KR" sz="16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312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1347614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PlayActivity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1" y="1707654"/>
            <a:ext cx="4243962" cy="2498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88" y="1716946"/>
            <a:ext cx="4265711" cy="248945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355976" y="2643758"/>
            <a:ext cx="522312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547664" y="4403309"/>
            <a:ext cx="6120680" cy="54470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r>
              <a:rPr lang="en-US" altLang="ko-KR" sz="1600" b="1" dirty="0" err="1" smtClean="0">
                <a:solidFill>
                  <a:prstClr val="white"/>
                </a:solidFill>
              </a:rPr>
              <a:t>JoyStick</a:t>
            </a: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오류 수정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600" b="1" dirty="0" err="1" smtClean="0">
                <a:solidFill>
                  <a:prstClr val="white"/>
                </a:solidFill>
              </a:rPr>
              <a:t>일시정지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 버튼 수정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, </a:t>
            </a:r>
          </a:p>
          <a:p>
            <a:pPr algn="ctr">
              <a:buClr>
                <a:prstClr val="white"/>
              </a:buClr>
            </a:pPr>
            <a:r>
              <a:rPr lang="en-US" altLang="ko-KR" sz="1600" b="1" dirty="0" smtClean="0">
                <a:solidFill>
                  <a:prstClr val="white"/>
                </a:solidFill>
              </a:rPr>
              <a:t>Timer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기능 제거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, Back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버튼 종료 기능 추가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(Home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버튼 미완성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5549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</TotalTime>
  <Words>390</Words>
  <Application>Microsoft Office PowerPoint</Application>
  <PresentationFormat>화면 슬라이드 쇼(16:9)</PresentationFormat>
  <Paragraphs>95</Paragraphs>
  <Slides>15</Slides>
  <Notes>11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ISAAC Android App Version 목차</vt:lpstr>
      <vt:lpstr>ISAAC Android App Version 개발 계획(이전 발표)</vt:lpstr>
      <vt:lpstr>ISAAC Android App Version 개발현황</vt:lpstr>
      <vt:lpstr>ISAAC Android App Version 개발현황</vt:lpstr>
      <vt:lpstr>ISAAC Android App Version 개발현황</vt:lpstr>
      <vt:lpstr>ISAAC Android App Version 개발현황</vt:lpstr>
      <vt:lpstr>ISAAC Android App Version 개발현황</vt:lpstr>
      <vt:lpstr>ISAAC Android App Version 개발현황</vt:lpstr>
      <vt:lpstr>ISAAC Android App Version 개발현황</vt:lpstr>
      <vt:lpstr>ISAAC Android App Version 개발현황</vt:lpstr>
      <vt:lpstr>ISAAC Android App Version 개발현황(영상)</vt:lpstr>
      <vt:lpstr>ISAAC Android App Version 개발 계획</vt:lpstr>
      <vt:lpstr>ISAAC Android App Version 개발 계획(아이템)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유일송</dc:creator>
  <cp:lastModifiedBy>이희자</cp:lastModifiedBy>
  <cp:revision>165</cp:revision>
  <dcterms:created xsi:type="dcterms:W3CDTF">2015-07-16T20:05:55Z</dcterms:created>
  <dcterms:modified xsi:type="dcterms:W3CDTF">2015-11-03T11:21:36Z</dcterms:modified>
</cp:coreProperties>
</file>